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handoutMasterIdLst>
    <p:handoutMasterId r:id="rId3"/>
  </p:handoutMasterIdLst>
  <p:sldIdLst>
    <p:sldId id="256" r:id="rId2"/>
  </p:sldIdLst>
  <p:sldSz cx="30279975" cy="42808525"/>
  <p:notesSz cx="7099300" cy="10234613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24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618687" algn="ctr" rtl="0" fontAlgn="base" latinLnBrk="1">
      <a:spcBef>
        <a:spcPct val="0"/>
      </a:spcBef>
      <a:spcAft>
        <a:spcPct val="0"/>
      </a:spcAft>
      <a:defRPr kumimoji="1" sz="24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237372" algn="ctr" rtl="0" fontAlgn="base" latinLnBrk="1">
      <a:spcBef>
        <a:spcPct val="0"/>
      </a:spcBef>
      <a:spcAft>
        <a:spcPct val="0"/>
      </a:spcAft>
      <a:defRPr kumimoji="1" sz="24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856058" algn="ctr" rtl="0" fontAlgn="base" latinLnBrk="1">
      <a:spcBef>
        <a:spcPct val="0"/>
      </a:spcBef>
      <a:spcAft>
        <a:spcPct val="0"/>
      </a:spcAft>
      <a:defRPr kumimoji="1" sz="24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474744" algn="ctr" rtl="0" fontAlgn="base" latinLnBrk="1">
      <a:spcBef>
        <a:spcPct val="0"/>
      </a:spcBef>
      <a:spcAft>
        <a:spcPct val="0"/>
      </a:spcAft>
      <a:defRPr kumimoji="1" sz="24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3093430" algn="l" defTabSz="1237372" rtl="0" eaLnBrk="1" latinLnBrk="1" hangingPunct="1">
      <a:defRPr kumimoji="1" sz="24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3712116" algn="l" defTabSz="1237372" rtl="0" eaLnBrk="1" latinLnBrk="1" hangingPunct="1">
      <a:defRPr kumimoji="1" sz="24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4330802" algn="l" defTabSz="1237372" rtl="0" eaLnBrk="1" latinLnBrk="1" hangingPunct="1">
      <a:defRPr kumimoji="1" sz="24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4949487" algn="l" defTabSz="1237372" rtl="0" eaLnBrk="1" latinLnBrk="1" hangingPunct="1">
      <a:defRPr kumimoji="1" sz="24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20" userDrawn="1">
          <p15:clr>
            <a:srgbClr val="A4A3A4"/>
          </p15:clr>
        </p15:guide>
        <p15:guide id="2" orient="horz" pos="3232" userDrawn="1">
          <p15:clr>
            <a:srgbClr val="A4A3A4"/>
          </p15:clr>
        </p15:guide>
        <p15:guide id="3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CA2"/>
    <a:srgbClr val="2C3082"/>
    <a:srgbClr val="2A5384"/>
    <a:srgbClr val="2B7982"/>
    <a:srgbClr val="216563"/>
    <a:srgbClr val="653B9B"/>
    <a:srgbClr val="153F3E"/>
    <a:srgbClr val="2E8784"/>
    <a:srgbClr val="2B7182"/>
    <a:srgbClr val="2B7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37" autoAdjust="0"/>
    <p:restoredTop sz="94828" autoAdjust="0"/>
  </p:normalViewPr>
  <p:slideViewPr>
    <p:cSldViewPr>
      <p:cViewPr>
        <p:scale>
          <a:sx n="33" d="100"/>
          <a:sy n="33" d="100"/>
        </p:scale>
        <p:origin x="874" y="-3432"/>
      </p:cViewPr>
      <p:guideLst>
        <p:guide orient="horz" pos="8720"/>
        <p:guide orient="horz" pos="3232"/>
        <p:guide pos="9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022" y="-12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2325A6B7-B744-4D48-9FD4-4E342C079F4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2524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84997" y="7005935"/>
            <a:ext cx="22709981" cy="14903709"/>
          </a:xfrm>
        </p:spPr>
        <p:txBody>
          <a:bodyPr anchor="b"/>
          <a:lstStyle>
            <a:lvl1pPr algn="ctr">
              <a:defRPr sz="14902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84997" y="22484388"/>
            <a:ext cx="22709981" cy="10335481"/>
          </a:xfrm>
        </p:spPr>
        <p:txBody>
          <a:bodyPr/>
          <a:lstStyle>
            <a:lvl1pPr marL="0" indent="0" algn="ctr">
              <a:buNone/>
              <a:defRPr sz="5961"/>
            </a:lvl1pPr>
            <a:lvl2pPr marL="1135502" indent="0" algn="ctr">
              <a:buNone/>
              <a:defRPr sz="4967"/>
            </a:lvl2pPr>
            <a:lvl3pPr marL="2271004" indent="0" algn="ctr">
              <a:buNone/>
              <a:defRPr sz="4470"/>
            </a:lvl3pPr>
            <a:lvl4pPr marL="3406506" indent="0" algn="ctr">
              <a:buNone/>
              <a:defRPr sz="3974"/>
            </a:lvl4pPr>
            <a:lvl5pPr marL="4542008" indent="0" algn="ctr">
              <a:buNone/>
              <a:defRPr sz="3974"/>
            </a:lvl5pPr>
            <a:lvl6pPr marL="5677510" indent="0" algn="ctr">
              <a:buNone/>
              <a:defRPr sz="3974"/>
            </a:lvl6pPr>
            <a:lvl7pPr marL="6813012" indent="0" algn="ctr">
              <a:buNone/>
              <a:defRPr sz="3974"/>
            </a:lvl7pPr>
            <a:lvl8pPr marL="7948513" indent="0" algn="ctr">
              <a:buNone/>
              <a:defRPr sz="3974"/>
            </a:lvl8pPr>
            <a:lvl9pPr marL="9084015" indent="0" algn="ctr">
              <a:buNone/>
              <a:defRPr sz="3974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8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66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669107" y="2279158"/>
            <a:ext cx="6529120" cy="3627824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081748" y="2279158"/>
            <a:ext cx="19208859" cy="3627824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15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1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5978" y="10672409"/>
            <a:ext cx="26116478" cy="17807154"/>
          </a:xfrm>
        </p:spPr>
        <p:txBody>
          <a:bodyPr anchor="b"/>
          <a:lstStyle>
            <a:lvl1pPr>
              <a:defRPr sz="14902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65978" y="28648026"/>
            <a:ext cx="26116478" cy="9364362"/>
          </a:xfrm>
        </p:spPr>
        <p:txBody>
          <a:bodyPr/>
          <a:lstStyle>
            <a:lvl1pPr marL="0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1pPr>
            <a:lvl2pPr marL="1135502" indent="0">
              <a:buNone/>
              <a:defRPr sz="4967">
                <a:solidFill>
                  <a:schemeClr val="tx1">
                    <a:tint val="75000"/>
                  </a:schemeClr>
                </a:solidFill>
              </a:defRPr>
            </a:lvl2pPr>
            <a:lvl3pPr marL="2271004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6506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4pPr>
            <a:lvl5pPr marL="4542008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5pPr>
            <a:lvl6pPr marL="5677510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6pPr>
            <a:lvl7pPr marL="6813012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7pPr>
            <a:lvl8pPr marL="7948513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8pPr>
            <a:lvl9pPr marL="9084015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81748" y="11395788"/>
            <a:ext cx="12868989" cy="2716161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329238" y="11395788"/>
            <a:ext cx="12868989" cy="2716161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46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5692" y="2279161"/>
            <a:ext cx="26116478" cy="82743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85693" y="10494037"/>
            <a:ext cx="12809848" cy="5142966"/>
          </a:xfrm>
        </p:spPr>
        <p:txBody>
          <a:bodyPr anchor="b"/>
          <a:lstStyle>
            <a:lvl1pPr marL="0" indent="0">
              <a:buNone/>
              <a:defRPr sz="5961" b="1"/>
            </a:lvl1pPr>
            <a:lvl2pPr marL="1135502" indent="0">
              <a:buNone/>
              <a:defRPr sz="4967" b="1"/>
            </a:lvl2pPr>
            <a:lvl3pPr marL="2271004" indent="0">
              <a:buNone/>
              <a:defRPr sz="4470" b="1"/>
            </a:lvl3pPr>
            <a:lvl4pPr marL="3406506" indent="0">
              <a:buNone/>
              <a:defRPr sz="3974" b="1"/>
            </a:lvl4pPr>
            <a:lvl5pPr marL="4542008" indent="0">
              <a:buNone/>
              <a:defRPr sz="3974" b="1"/>
            </a:lvl5pPr>
            <a:lvl6pPr marL="5677510" indent="0">
              <a:buNone/>
              <a:defRPr sz="3974" b="1"/>
            </a:lvl6pPr>
            <a:lvl7pPr marL="6813012" indent="0">
              <a:buNone/>
              <a:defRPr sz="3974" b="1"/>
            </a:lvl7pPr>
            <a:lvl8pPr marL="7948513" indent="0">
              <a:buNone/>
              <a:defRPr sz="3974" b="1"/>
            </a:lvl8pPr>
            <a:lvl9pPr marL="9084015" indent="0">
              <a:buNone/>
              <a:defRPr sz="397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085693" y="15637003"/>
            <a:ext cx="12809848" cy="22999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29238" y="10494037"/>
            <a:ext cx="12872933" cy="5142966"/>
          </a:xfrm>
        </p:spPr>
        <p:txBody>
          <a:bodyPr anchor="b"/>
          <a:lstStyle>
            <a:lvl1pPr marL="0" indent="0">
              <a:buNone/>
              <a:defRPr sz="5961" b="1"/>
            </a:lvl1pPr>
            <a:lvl2pPr marL="1135502" indent="0">
              <a:buNone/>
              <a:defRPr sz="4967" b="1"/>
            </a:lvl2pPr>
            <a:lvl3pPr marL="2271004" indent="0">
              <a:buNone/>
              <a:defRPr sz="4470" b="1"/>
            </a:lvl3pPr>
            <a:lvl4pPr marL="3406506" indent="0">
              <a:buNone/>
              <a:defRPr sz="3974" b="1"/>
            </a:lvl4pPr>
            <a:lvl5pPr marL="4542008" indent="0">
              <a:buNone/>
              <a:defRPr sz="3974" b="1"/>
            </a:lvl5pPr>
            <a:lvl6pPr marL="5677510" indent="0">
              <a:buNone/>
              <a:defRPr sz="3974" b="1"/>
            </a:lvl6pPr>
            <a:lvl7pPr marL="6813012" indent="0">
              <a:buNone/>
              <a:defRPr sz="3974" b="1"/>
            </a:lvl7pPr>
            <a:lvl8pPr marL="7948513" indent="0">
              <a:buNone/>
              <a:defRPr sz="3974" b="1"/>
            </a:lvl8pPr>
            <a:lvl9pPr marL="9084015" indent="0">
              <a:buNone/>
              <a:defRPr sz="397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29238" y="15637003"/>
            <a:ext cx="12872933" cy="22999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6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2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3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5694" y="2853902"/>
            <a:ext cx="9766079" cy="9988656"/>
          </a:xfrm>
        </p:spPr>
        <p:txBody>
          <a:bodyPr anchor="b"/>
          <a:lstStyle>
            <a:lvl1pPr>
              <a:defRPr sz="7948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72933" y="6163638"/>
            <a:ext cx="15329237" cy="30421799"/>
          </a:xfrm>
        </p:spPr>
        <p:txBody>
          <a:bodyPr/>
          <a:lstStyle>
            <a:lvl1pPr>
              <a:defRPr sz="7948"/>
            </a:lvl1pPr>
            <a:lvl2pPr>
              <a:defRPr sz="6954"/>
            </a:lvl2pPr>
            <a:lvl3pPr>
              <a:defRPr sz="5961"/>
            </a:lvl3pPr>
            <a:lvl4pPr>
              <a:defRPr sz="4967"/>
            </a:lvl4pPr>
            <a:lvl5pPr>
              <a:defRPr sz="4967"/>
            </a:lvl5pPr>
            <a:lvl6pPr>
              <a:defRPr sz="4967"/>
            </a:lvl6pPr>
            <a:lvl7pPr>
              <a:defRPr sz="4967"/>
            </a:lvl7pPr>
            <a:lvl8pPr>
              <a:defRPr sz="4967"/>
            </a:lvl8pPr>
            <a:lvl9pPr>
              <a:defRPr sz="49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85694" y="12842558"/>
            <a:ext cx="9766079" cy="23792426"/>
          </a:xfrm>
        </p:spPr>
        <p:txBody>
          <a:bodyPr/>
          <a:lstStyle>
            <a:lvl1pPr marL="0" indent="0">
              <a:buNone/>
              <a:defRPr sz="3974"/>
            </a:lvl1pPr>
            <a:lvl2pPr marL="1135502" indent="0">
              <a:buNone/>
              <a:defRPr sz="3477"/>
            </a:lvl2pPr>
            <a:lvl3pPr marL="2271004" indent="0">
              <a:buNone/>
              <a:defRPr sz="2980"/>
            </a:lvl3pPr>
            <a:lvl4pPr marL="3406506" indent="0">
              <a:buNone/>
              <a:defRPr sz="2484"/>
            </a:lvl4pPr>
            <a:lvl5pPr marL="4542008" indent="0">
              <a:buNone/>
              <a:defRPr sz="2484"/>
            </a:lvl5pPr>
            <a:lvl6pPr marL="5677510" indent="0">
              <a:buNone/>
              <a:defRPr sz="2484"/>
            </a:lvl6pPr>
            <a:lvl7pPr marL="6813012" indent="0">
              <a:buNone/>
              <a:defRPr sz="2484"/>
            </a:lvl7pPr>
            <a:lvl8pPr marL="7948513" indent="0">
              <a:buNone/>
              <a:defRPr sz="2484"/>
            </a:lvl8pPr>
            <a:lvl9pPr marL="9084015" indent="0">
              <a:buNone/>
              <a:defRPr sz="248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10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5694" y="2853902"/>
            <a:ext cx="9766079" cy="9988656"/>
          </a:xfrm>
        </p:spPr>
        <p:txBody>
          <a:bodyPr anchor="b"/>
          <a:lstStyle>
            <a:lvl1pPr>
              <a:defRPr sz="7948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2872933" y="6163638"/>
            <a:ext cx="15329237" cy="30421799"/>
          </a:xfrm>
        </p:spPr>
        <p:txBody>
          <a:bodyPr/>
          <a:lstStyle>
            <a:lvl1pPr marL="0" indent="0">
              <a:buNone/>
              <a:defRPr sz="7948"/>
            </a:lvl1pPr>
            <a:lvl2pPr marL="1135502" indent="0">
              <a:buNone/>
              <a:defRPr sz="6954"/>
            </a:lvl2pPr>
            <a:lvl3pPr marL="2271004" indent="0">
              <a:buNone/>
              <a:defRPr sz="5961"/>
            </a:lvl3pPr>
            <a:lvl4pPr marL="3406506" indent="0">
              <a:buNone/>
              <a:defRPr sz="4967"/>
            </a:lvl4pPr>
            <a:lvl5pPr marL="4542008" indent="0">
              <a:buNone/>
              <a:defRPr sz="4967"/>
            </a:lvl5pPr>
            <a:lvl6pPr marL="5677510" indent="0">
              <a:buNone/>
              <a:defRPr sz="4967"/>
            </a:lvl6pPr>
            <a:lvl7pPr marL="6813012" indent="0">
              <a:buNone/>
              <a:defRPr sz="4967"/>
            </a:lvl7pPr>
            <a:lvl8pPr marL="7948513" indent="0">
              <a:buNone/>
              <a:defRPr sz="4967"/>
            </a:lvl8pPr>
            <a:lvl9pPr marL="9084015" indent="0">
              <a:buNone/>
              <a:defRPr sz="49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85694" y="12842558"/>
            <a:ext cx="9766079" cy="23792426"/>
          </a:xfrm>
        </p:spPr>
        <p:txBody>
          <a:bodyPr/>
          <a:lstStyle>
            <a:lvl1pPr marL="0" indent="0">
              <a:buNone/>
              <a:defRPr sz="3974"/>
            </a:lvl1pPr>
            <a:lvl2pPr marL="1135502" indent="0">
              <a:buNone/>
              <a:defRPr sz="3477"/>
            </a:lvl2pPr>
            <a:lvl3pPr marL="2271004" indent="0">
              <a:buNone/>
              <a:defRPr sz="2980"/>
            </a:lvl3pPr>
            <a:lvl4pPr marL="3406506" indent="0">
              <a:buNone/>
              <a:defRPr sz="2484"/>
            </a:lvl4pPr>
            <a:lvl5pPr marL="4542008" indent="0">
              <a:buNone/>
              <a:defRPr sz="2484"/>
            </a:lvl5pPr>
            <a:lvl6pPr marL="5677510" indent="0">
              <a:buNone/>
              <a:defRPr sz="2484"/>
            </a:lvl6pPr>
            <a:lvl7pPr marL="6813012" indent="0">
              <a:buNone/>
              <a:defRPr sz="2484"/>
            </a:lvl7pPr>
            <a:lvl8pPr marL="7948513" indent="0">
              <a:buNone/>
              <a:defRPr sz="2484"/>
            </a:lvl8pPr>
            <a:lvl9pPr marL="9084015" indent="0">
              <a:buNone/>
              <a:defRPr sz="248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3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081749" y="2279161"/>
            <a:ext cx="26116478" cy="8274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81749" y="11395788"/>
            <a:ext cx="26116478" cy="27161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081748" y="39677164"/>
            <a:ext cx="6812994" cy="2279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E9975-082C-48ED-A47B-4143E71EDCF2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030242" y="39677164"/>
            <a:ext cx="10219492" cy="2279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385233" y="39677164"/>
            <a:ext cx="6812994" cy="2279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4FEBB-5BE6-484B-9592-9912890D86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6" descr="logo_15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1448360" y="41411916"/>
            <a:ext cx="7841453" cy="91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>
            <a:off x="1" y="40805677"/>
            <a:ext cx="10912184" cy="1837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17562" tIns="208779" rIns="417562" bIns="208779">
            <a:spAutoFit/>
          </a:bodyPr>
          <a:lstStyle/>
          <a:p>
            <a:pPr defTabSz="12403794">
              <a:defRPr/>
            </a:pPr>
            <a:r>
              <a:rPr lang="ko-KR" altLang="en-US" sz="5500" b="1" dirty="0">
                <a:solidFill>
                  <a:schemeClr val="bg1"/>
                </a:solidFill>
                <a:latin typeface="산돌고딕 M" pitchFamily="18" charset="-127"/>
                <a:ea typeface="산돌고딕 M" pitchFamily="18" charset="-127"/>
              </a:rPr>
              <a:t>전파 탐지 특화 연구 센터 </a:t>
            </a:r>
            <a:r>
              <a:rPr lang="en-US" altLang="ko-KR" sz="3700" b="1" dirty="0" err="1">
                <a:solidFill>
                  <a:schemeClr val="bg1"/>
                </a:solidFill>
                <a:latin typeface="HY엽서M" pitchFamily="18" charset="-127"/>
                <a:ea typeface="HY엽서M" pitchFamily="18" charset="-127"/>
              </a:rPr>
              <a:t>Radiowave</a:t>
            </a:r>
            <a:r>
              <a:rPr lang="en-US" altLang="ko-KR" sz="3700" b="1" dirty="0">
                <a:solidFill>
                  <a:schemeClr val="bg1"/>
                </a:solidFill>
                <a:latin typeface="HY엽서M" pitchFamily="18" charset="-127"/>
                <a:ea typeface="HY엽서M" pitchFamily="18" charset="-127"/>
              </a:rPr>
              <a:t> Detection Research Center </a:t>
            </a:r>
            <a:endParaRPr lang="en-US" altLang="ko-KR" dirty="0"/>
          </a:p>
        </p:txBody>
      </p:sp>
      <p:pic>
        <p:nvPicPr>
          <p:cNvPr id="9" name="Picture 2" descr="C:\Documents and Settings\고성길\바탕 화면\M&amp;S연구센터\개소식\개소식 준비작업\m&amp;s final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2904" y="40845661"/>
            <a:ext cx="7397650" cy="18875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038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2271004" rtl="0" eaLnBrk="1" latinLnBrk="1" hangingPunct="1">
        <a:lnSpc>
          <a:spcPct val="90000"/>
        </a:lnSpc>
        <a:spcBef>
          <a:spcPct val="0"/>
        </a:spcBef>
        <a:buNone/>
        <a:defRPr sz="1092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751" indent="-567751" algn="l" defTabSz="2271004" rtl="0" eaLnBrk="1" latinLnBrk="1" hangingPunct="1">
        <a:lnSpc>
          <a:spcPct val="90000"/>
        </a:lnSpc>
        <a:spcBef>
          <a:spcPts val="2484"/>
        </a:spcBef>
        <a:buFont typeface="Arial" panose="020B0604020202020204" pitchFamily="34" charset="0"/>
        <a:buChar char="•"/>
        <a:defRPr sz="6954" kern="1200">
          <a:solidFill>
            <a:schemeClr val="tx1"/>
          </a:solidFill>
          <a:latin typeface="+mn-lt"/>
          <a:ea typeface="+mn-ea"/>
          <a:cs typeface="+mn-cs"/>
        </a:defRPr>
      </a:lvl1pPr>
      <a:lvl2pPr marL="1703253" indent="-567751" algn="l" defTabSz="2271004" rtl="0" eaLnBrk="1" latinLnBrk="1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2pPr>
      <a:lvl3pPr marL="2838755" indent="-567751" algn="l" defTabSz="2271004" rtl="0" eaLnBrk="1" latinLnBrk="1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967" kern="1200">
          <a:solidFill>
            <a:schemeClr val="tx1"/>
          </a:solidFill>
          <a:latin typeface="+mn-lt"/>
          <a:ea typeface="+mn-ea"/>
          <a:cs typeface="+mn-cs"/>
        </a:defRPr>
      </a:lvl3pPr>
      <a:lvl4pPr marL="3974257" indent="-567751" algn="l" defTabSz="2271004" rtl="0" eaLnBrk="1" latinLnBrk="1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9759" indent="-567751" algn="l" defTabSz="2271004" rtl="0" eaLnBrk="1" latinLnBrk="1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5261" indent="-567751" algn="l" defTabSz="2271004" rtl="0" eaLnBrk="1" latinLnBrk="1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80762" indent="-567751" algn="l" defTabSz="2271004" rtl="0" eaLnBrk="1" latinLnBrk="1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6264" indent="-567751" algn="l" defTabSz="2271004" rtl="0" eaLnBrk="1" latinLnBrk="1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1766" indent="-567751" algn="l" defTabSz="2271004" rtl="0" eaLnBrk="1" latinLnBrk="1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271004" rtl="0" eaLnBrk="1" latinLnBrk="1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502" algn="l" defTabSz="2271004" rtl="0" eaLnBrk="1" latinLnBrk="1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1004" algn="l" defTabSz="2271004" rtl="0" eaLnBrk="1" latinLnBrk="1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6506" algn="l" defTabSz="2271004" rtl="0" eaLnBrk="1" latinLnBrk="1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2008" algn="l" defTabSz="2271004" rtl="0" eaLnBrk="1" latinLnBrk="1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7510" algn="l" defTabSz="2271004" rtl="0" eaLnBrk="1" latinLnBrk="1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3012" algn="l" defTabSz="2271004" rtl="0" eaLnBrk="1" latinLnBrk="1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8513" algn="l" defTabSz="2271004" rtl="0" eaLnBrk="1" latinLnBrk="1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4015" algn="l" defTabSz="2271004" rtl="0" eaLnBrk="1" latinLnBrk="1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26" Type="http://schemas.openxmlformats.org/officeDocument/2006/relationships/image" Target="../media/image18.jpg"/><Relationship Id="rId39" Type="http://schemas.openxmlformats.org/officeDocument/2006/relationships/image" Target="../media/image27.jpeg"/><Relationship Id="rId21" Type="http://schemas.microsoft.com/office/2007/relationships/hdphoto" Target="../media/hdphoto8.wdp"/><Relationship Id="rId34" Type="http://schemas.openxmlformats.org/officeDocument/2006/relationships/image" Target="../media/image24.png"/><Relationship Id="rId42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microsoft.com/office/2007/relationships/hdphoto" Target="../media/hdphoto6.wdp"/><Relationship Id="rId20" Type="http://schemas.openxmlformats.org/officeDocument/2006/relationships/image" Target="../media/image14.png"/><Relationship Id="rId29" Type="http://schemas.openxmlformats.org/officeDocument/2006/relationships/image" Target="../media/image21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16.jpg"/><Relationship Id="rId32" Type="http://schemas.openxmlformats.org/officeDocument/2006/relationships/image" Target="../media/image23.png"/><Relationship Id="rId37" Type="http://schemas.openxmlformats.org/officeDocument/2006/relationships/image" Target="../media/image26.png"/><Relationship Id="rId40" Type="http://schemas.openxmlformats.org/officeDocument/2006/relationships/image" Target="../media/image28.jpe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microsoft.com/office/2007/relationships/hdphoto" Target="../media/hdphoto9.wdp"/><Relationship Id="rId28" Type="http://schemas.openxmlformats.org/officeDocument/2006/relationships/image" Target="../media/image20.jpg"/><Relationship Id="rId36" Type="http://schemas.microsoft.com/office/2007/relationships/hdphoto" Target="../media/hdphoto12.wdp"/><Relationship Id="rId10" Type="http://schemas.microsoft.com/office/2007/relationships/hdphoto" Target="../media/hdphoto3.wdp"/><Relationship Id="rId19" Type="http://schemas.microsoft.com/office/2007/relationships/hdphoto" Target="../media/hdphoto7.wdp"/><Relationship Id="rId31" Type="http://schemas.microsoft.com/office/2007/relationships/hdphoto" Target="../media/hdphoto10.wdp"/><Relationship Id="rId44" Type="http://schemas.microsoft.com/office/2007/relationships/hdphoto" Target="../media/hdphoto14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5.wdp"/><Relationship Id="rId22" Type="http://schemas.openxmlformats.org/officeDocument/2006/relationships/image" Target="../media/image15.png"/><Relationship Id="rId27" Type="http://schemas.openxmlformats.org/officeDocument/2006/relationships/image" Target="../media/image19.jpg"/><Relationship Id="rId30" Type="http://schemas.openxmlformats.org/officeDocument/2006/relationships/image" Target="../media/image22.png"/><Relationship Id="rId35" Type="http://schemas.openxmlformats.org/officeDocument/2006/relationships/image" Target="../media/image25.png"/><Relationship Id="rId43" Type="http://schemas.openxmlformats.org/officeDocument/2006/relationships/image" Target="../media/image31.png"/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5" Type="http://schemas.openxmlformats.org/officeDocument/2006/relationships/image" Target="../media/image17.jpg"/><Relationship Id="rId33" Type="http://schemas.microsoft.com/office/2007/relationships/hdphoto" Target="../media/hdphoto11.wdp"/><Relationship Id="rId38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2E8984"/>
            </a:gs>
            <a:gs pos="100000">
              <a:srgbClr val="2B798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4343325" y="7723462"/>
            <a:ext cx="6480000" cy="6480000"/>
          </a:xfrm>
          <a:prstGeom prst="rect">
            <a:avLst/>
          </a:prstGeom>
          <a:blipFill dpi="0" rotWithShape="1">
            <a:blip r:embed="rId2">
              <a:alphaModFix amt="3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5335" y="5957995"/>
            <a:ext cx="6576381" cy="6489086"/>
          </a:xfrm>
          <a:prstGeom prst="rect">
            <a:avLst/>
          </a:prstGeom>
          <a:blipFill>
            <a:blip r:embed="rId5">
              <a:alphaModFix amt="42000"/>
            </a:blip>
            <a:stretch>
              <a:fillRect/>
            </a:stretch>
          </a:blipFill>
        </p:spPr>
      </p:pic>
      <p:sp>
        <p:nvSpPr>
          <p:cNvPr id="10" name="대각선 방향의 모서리가 잘린 사각형 9"/>
          <p:cNvSpPr/>
          <p:nvPr/>
        </p:nvSpPr>
        <p:spPr>
          <a:xfrm>
            <a:off x="738387" y="938890"/>
            <a:ext cx="28731192" cy="6686439"/>
          </a:xfrm>
          <a:prstGeom prst="snip2DiagRect">
            <a:avLst>
              <a:gd name="adj1" fmla="val 0"/>
              <a:gd name="adj2" fmla="val 26060"/>
            </a:avLst>
          </a:prstGeom>
          <a:gradFill flip="none" rotWithShape="1">
            <a:gsLst>
              <a:gs pos="0">
                <a:srgbClr val="296B7B"/>
              </a:gs>
              <a:gs pos="100000">
                <a:srgbClr val="2D7687"/>
              </a:gs>
            </a:gsLst>
            <a:lin ang="13500000" scaled="1"/>
            <a:tileRect/>
          </a:gradFill>
          <a:ln>
            <a:noFill/>
          </a:ln>
          <a:effectLst>
            <a:outerShdw blurRad="215900" algn="ctr" rotWithShape="0">
              <a:srgbClr val="39A4A9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대각선 방향의 모서리가 잘린 사각형 19"/>
          <p:cNvSpPr/>
          <p:nvPr/>
        </p:nvSpPr>
        <p:spPr>
          <a:xfrm>
            <a:off x="1299715" y="1466202"/>
            <a:ext cx="27680545" cy="5648196"/>
          </a:xfrm>
          <a:prstGeom prst="snip2DiagRect">
            <a:avLst>
              <a:gd name="adj1" fmla="val 0"/>
              <a:gd name="adj2" fmla="val 25610"/>
            </a:avLst>
          </a:prstGeom>
          <a:noFill/>
          <a:ln w="1682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0549699" y="1795532"/>
            <a:ext cx="914400" cy="1154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0979" y="16001980"/>
            <a:ext cx="2657475" cy="40005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7198746" y="2051225"/>
            <a:ext cx="1072919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소속 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대덕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</a:t>
            </a: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마이스터고등학교     </a:t>
            </a:r>
            <a:endParaRPr lang="en-US" altLang="ko-KR" sz="6000" b="1" dirty="0" smtClean="0">
              <a:solidFill>
                <a:schemeClr val="bg1"/>
              </a:solidFill>
              <a:effectLst>
                <a:outerShdw blurRad="330200" sx="102000" sy="102000" algn="ctr" rotWithShape="0">
                  <a:srgbClr val="122E34">
                    <a:alpha val="3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6000" b="1" dirty="0" err="1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팀명</a:t>
            </a: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Named     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6000" b="1" dirty="0" err="1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이수민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임민규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송근재</a:t>
            </a:r>
            <a:endParaRPr lang="en-US" altLang="ko-KR" sz="6000" b="1" dirty="0" smtClean="0">
              <a:solidFill>
                <a:schemeClr val="bg1"/>
              </a:solidFill>
              <a:effectLst>
                <a:outerShdw blurRad="330200" sx="102000" sy="102000" algn="ctr" rotWithShape="0">
                  <a:srgbClr val="122E34">
                    <a:alpha val="3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교사 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6000" b="1" dirty="0" err="1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전호연</a:t>
            </a: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3302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선생님</a:t>
            </a:r>
            <a:endParaRPr lang="ko-KR" altLang="en-US" sz="6000" b="1" dirty="0">
              <a:solidFill>
                <a:schemeClr val="bg1"/>
              </a:solidFill>
              <a:effectLst>
                <a:outerShdw blurRad="330200" sx="102000" sy="102000" algn="ctr" rotWithShape="0">
                  <a:srgbClr val="122E34">
                    <a:alpha val="3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74" name="Text Box 126"/>
          <p:cNvSpPr txBox="1">
            <a:spLocks noChangeArrowheads="1"/>
          </p:cNvSpPr>
          <p:nvPr/>
        </p:nvSpPr>
        <p:spPr bwMode="auto">
          <a:xfrm>
            <a:off x="1248975" y="2372653"/>
            <a:ext cx="15049672" cy="383529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>
            <a:spAutoFit/>
          </a:bodyPr>
          <a:lstStyle/>
          <a:p>
            <a:pPr defTabSz="12403794">
              <a:defRPr/>
            </a:pPr>
            <a:r>
              <a:rPr lang="ko-KR" altLang="en-US" sz="8000" b="1" dirty="0" err="1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부루마블</a:t>
            </a:r>
            <a:r>
              <a:rPr lang="ko-KR" altLang="en-US" sz="8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은행 자동화 시스템</a:t>
            </a:r>
            <a:endParaRPr lang="en-US" altLang="ko-KR" sz="8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defTabSz="12403794">
              <a:defRPr/>
            </a:pPr>
            <a:r>
              <a:rPr lang="ko-KR" altLang="en-US" sz="1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모두의 </a:t>
            </a:r>
            <a:r>
              <a:rPr lang="ko-KR" altLang="en-US" sz="16000" b="1" dirty="0" err="1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부루</a:t>
            </a:r>
            <a:endParaRPr lang="ko-KR" altLang="en-US" sz="16000" b="1" dirty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501973" y="14203462"/>
            <a:ext cx="141855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동기 </a:t>
            </a:r>
            <a:endParaRPr lang="ko-KR" altLang="en-US" sz="13000" dirty="0">
              <a:solidFill>
                <a:schemeClr val="bg1"/>
              </a:solidFill>
              <a:effectLst>
                <a:outerShdw blurRad="330200" algn="ctr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5" b="89886" l="9942" r="89766">
                        <a14:foregroundMark x1="44444" y1="8646" x2="44444" y2="8646"/>
                        <a14:foregroundMark x1="45322" y1="6525" x2="45322" y2="6525"/>
                        <a14:foregroundMark x1="51754" y1="88254" x2="51754" y2="88254"/>
                        <a14:backgroundMark x1="43860" y1="7993" x2="43860" y2="7993"/>
                        <a14:backgroundMark x1="44444" y1="7993" x2="44444" y2="79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9716" y="27641785"/>
            <a:ext cx="7272808" cy="6517882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242443" y="16609379"/>
            <a:ext cx="12241360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161895" y="8514830"/>
            <a:ext cx="0" cy="32907656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-2501973" y="28341890"/>
            <a:ext cx="141855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도구 </a:t>
            </a:r>
            <a:endParaRPr lang="ko-KR" altLang="en-US" sz="13000" dirty="0">
              <a:solidFill>
                <a:schemeClr val="bg1"/>
              </a:solidFill>
              <a:effectLst>
                <a:outerShdw blurRad="330200" algn="ctr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098427" y="30832517"/>
            <a:ext cx="12241360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437710" y="8443772"/>
            <a:ext cx="141855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동작 시나리오 </a:t>
            </a:r>
            <a:r>
              <a:rPr lang="en-US" altLang="ko-KR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3000" dirty="0">
              <a:solidFill>
                <a:schemeClr val="bg1"/>
              </a:solidFill>
              <a:effectLst>
                <a:outerShdw blurRad="330200" algn="ctr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6940186" y="10963102"/>
            <a:ext cx="12241360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-14042654" y="18558319"/>
            <a:ext cx="9566793" cy="8576962"/>
          </a:xfrm>
          <a:prstGeom prst="rect">
            <a:avLst/>
          </a:prstGeom>
          <a:blipFill>
            <a:blip r:embed="rId5">
              <a:alphaModFix amt="4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18589" y="17587412"/>
            <a:ext cx="12769269" cy="9222100"/>
          </a:xfrm>
          <a:prstGeom prst="rect">
            <a:avLst/>
          </a:prstGeom>
          <a:solidFill>
            <a:srgbClr val="2B7182">
              <a:alpha val="40000"/>
            </a:srgbClr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170435" y="31832577"/>
            <a:ext cx="12769269" cy="8455717"/>
          </a:xfrm>
          <a:prstGeom prst="rect">
            <a:avLst/>
          </a:prstGeom>
          <a:solidFill>
            <a:srgbClr val="2B7182">
              <a:alpha val="40000"/>
            </a:srgbClr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6077682" y="12019058"/>
            <a:ext cx="12769269" cy="11256545"/>
          </a:xfrm>
          <a:prstGeom prst="rect">
            <a:avLst/>
          </a:prstGeom>
          <a:solidFill>
            <a:srgbClr val="2B7182">
              <a:alpha val="40000"/>
            </a:srgbClr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7437710" y="24716630"/>
            <a:ext cx="141855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UI</a:t>
            </a:r>
            <a:r>
              <a:rPr lang="ko-KR" altLang="en-US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3000" dirty="0" smtClean="0">
                <a:solidFill>
                  <a:schemeClr val="bg1"/>
                </a:solidFill>
                <a:effectLst>
                  <a:outerShdw blurRad="330200" algn="ctr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3000" dirty="0">
              <a:solidFill>
                <a:schemeClr val="bg1"/>
              </a:solidFill>
              <a:effectLst>
                <a:outerShdw blurRad="330200" algn="ctr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6933654" y="27164902"/>
            <a:ext cx="12241360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6364123" y="28054404"/>
            <a:ext cx="12769269" cy="12233890"/>
          </a:xfrm>
          <a:prstGeom prst="rect">
            <a:avLst/>
          </a:prstGeom>
          <a:solidFill>
            <a:srgbClr val="2B7182">
              <a:alpha val="40000"/>
            </a:srgbClr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13895" y="89894"/>
            <a:ext cx="30096000" cy="42588000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 bwMode="auto">
          <a:xfrm>
            <a:off x="3042643" y="7977389"/>
            <a:ext cx="9505056" cy="24502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en-US" altLang="ko-KR" sz="15000" b="1" spc="1500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Named</a:t>
            </a:r>
            <a:endParaRPr lang="ko-KR" altLang="en-US" sz="15000" b="1" spc="1500" dirty="0" err="1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1746499" y="11539166"/>
            <a:ext cx="12435794" cy="226563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en-US" altLang="ko-KR" sz="13800" b="1" spc="1500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Blue Marble</a:t>
            </a:r>
            <a:endParaRPr lang="ko-KR" altLang="en-US" sz="13800" b="1" spc="1500" dirty="0" err="1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5192088" y="9594950"/>
            <a:ext cx="5544616" cy="226563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en-US" altLang="ko-KR" sz="138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</a:t>
            </a:r>
            <a:endParaRPr lang="ko-KR" altLang="en-US" sz="13800" b="1" dirty="0" err="1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7522188" y="32639724"/>
            <a:ext cx="4392488" cy="106530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시작</a:t>
            </a:r>
            <a:endParaRPr lang="ko-KR" altLang="en-US" sz="6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17514200" y="38340957"/>
            <a:ext cx="4392488" cy="106530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부동산 구매</a:t>
            </a:r>
            <a:endParaRPr lang="ko-KR" altLang="en-US" sz="6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23670085" y="32550694"/>
            <a:ext cx="4392488" cy="106530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 화면</a:t>
            </a:r>
            <a:endParaRPr lang="ko-KR" altLang="en-US" sz="6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23705850" y="38326778"/>
            <a:ext cx="4392488" cy="106530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파산 및 청산</a:t>
            </a:r>
            <a:endParaRPr lang="ko-KR" altLang="en-US" sz="6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86503" y="31971003"/>
            <a:ext cx="5103749" cy="3056886"/>
            <a:chOff x="7130411" y="31832577"/>
            <a:chExt cx="6335763" cy="4077843"/>
          </a:xfrm>
          <a:effectLst>
            <a:outerShdw blurRad="330200" algn="ctr" rotWithShape="0">
              <a:srgbClr val="153F3E"/>
            </a:outerShdw>
          </a:effectLst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7" b="100000" l="1389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6341" y="33316428"/>
              <a:ext cx="4389833" cy="259399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2833" y1="22889" x2="23833" y2="41556"/>
                          <a14:foregroundMark x1="40500" y1="26222" x2="19500" y2="57111"/>
                          <a14:foregroundMark x1="55667" y1="25333" x2="23833" y2="68222"/>
                          <a14:foregroundMark x1="58500" y1="31556" x2="39000" y2="58222"/>
                          <a14:foregroundMark x1="65167" y1="34889" x2="43000" y2="68222"/>
                          <a14:foregroundMark x1="73667" y1="33778" x2="54833" y2="66444"/>
                          <a14:foregroundMark x1="25167" y1="23111" x2="50167" y2="23778"/>
                          <a14:foregroundMark x1="57000" y1="26000" x2="69833" y2="26222"/>
                          <a14:foregroundMark x1="67500" y1="24444" x2="72333" y2="36222"/>
                          <a14:foregroundMark x1="75333" y1="26222" x2="74000" y2="47778"/>
                          <a14:foregroundMark x1="73333" y1="44889" x2="60000" y2="68889"/>
                          <a14:foregroundMark x1="67167" y1="32667" x2="57333" y2="58444"/>
                          <a14:foregroundMark x1="51167" y1="47778" x2="43500" y2="58667"/>
                          <a14:foregroundMark x1="55833" y1="58222" x2="43833" y2="63333"/>
                          <a14:foregroundMark x1="20667" y1="60889" x2="49333" y2="60444"/>
                          <a14:foregroundMark x1="28500" y1="48667" x2="41167" y2="34222"/>
                          <a14:foregroundMark x1="64833" y1="30222" x2="54167" y2="48889"/>
                          <a14:foregroundMark x1="75000" y1="48444" x2="68500" y2="68889"/>
                          <a14:foregroundMark x1="74500" y1="61333" x2="68833" y2="73333"/>
                          <a14:foregroundMark x1="49333" y1="72000" x2="62167" y2="70889"/>
                          <a14:foregroundMark x1="36833" y1="68889" x2="51833" y2="69556"/>
                          <a14:foregroundMark x1="26667" y1="67111" x2="40500" y2="66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411" y="31832577"/>
              <a:ext cx="4253493" cy="319012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56" b="94889" l="2500" r="96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73" y="36153652"/>
            <a:ext cx="2752483" cy="2064362"/>
          </a:xfrm>
          <a:prstGeom prst="rect">
            <a:avLst/>
          </a:prstGeom>
          <a:effectLst>
            <a:outerShdw blurRad="330200" algn="ctr" rotWithShape="0">
              <a:srgbClr val="153F3E"/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278" b="89691" l="9653" r="899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91" y="32040573"/>
            <a:ext cx="3075847" cy="2303916"/>
          </a:xfrm>
          <a:prstGeom prst="rect">
            <a:avLst/>
          </a:prstGeom>
          <a:effectLst>
            <a:outerShdw blurRad="330200" algn="ctr" rotWithShape="0">
              <a:srgbClr val="153F3E"/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53" y="37120258"/>
            <a:ext cx="1915818" cy="2051970"/>
          </a:xfrm>
          <a:prstGeom prst="rect">
            <a:avLst/>
          </a:prstGeom>
          <a:effectLst>
            <a:outerShdw blurRad="330200" algn="ctr" rotWithShape="0">
              <a:srgbClr val="153F3E"/>
            </a:outerShdw>
          </a:effectLst>
        </p:spPr>
      </p:pic>
      <p:sp>
        <p:nvSpPr>
          <p:cNvPr id="53" name="TextBox 52"/>
          <p:cNvSpPr txBox="1"/>
          <p:nvPr/>
        </p:nvSpPr>
        <p:spPr bwMode="auto">
          <a:xfrm>
            <a:off x="-365302" y="35178458"/>
            <a:ext cx="10345650" cy="75752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4000" b="1" dirty="0" err="1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디스플레이</a:t>
            </a:r>
            <a:endParaRPr lang="ko-KR" altLang="en-US" sz="4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-669786" y="38372146"/>
            <a:ext cx="10345650" cy="75752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ATmega128</a:t>
            </a:r>
            <a:endParaRPr lang="ko-KR" altLang="en-US" sz="4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9556" l="10000" r="90000">
                        <a14:foregroundMark x1="50000" y1="8000" x2="49667" y2="1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292" y="33705029"/>
            <a:ext cx="2536598" cy="1902449"/>
          </a:xfrm>
          <a:prstGeom prst="rect">
            <a:avLst/>
          </a:prstGeom>
          <a:effectLst>
            <a:outerShdw blurRad="330200" algn="ctr" rotWithShape="0">
              <a:srgbClr val="153F3E"/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4500" l="3167" r="100000">
                        <a14:foregroundMark x1="39500" y1="35333" x2="57167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23" y="33298111"/>
            <a:ext cx="2178050" cy="2178050"/>
          </a:xfrm>
          <a:prstGeom prst="rect">
            <a:avLst/>
          </a:prstGeom>
          <a:effectLst>
            <a:outerShdw blurRad="330200" algn="ctr" rotWithShape="0">
              <a:srgbClr val="153F3E"/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26" y="32130778"/>
            <a:ext cx="3063684" cy="2297763"/>
          </a:xfrm>
          <a:prstGeom prst="rect">
            <a:avLst/>
          </a:prstGeom>
          <a:effectLst>
            <a:outerShdw blurRad="330200" algn="ctr" rotWithShape="0">
              <a:srgbClr val="153F3E"/>
            </a:outerShdw>
          </a:effectLst>
        </p:spPr>
      </p:pic>
      <p:sp>
        <p:nvSpPr>
          <p:cNvPr id="62" name="TextBox 61"/>
          <p:cNvSpPr txBox="1"/>
          <p:nvPr/>
        </p:nvSpPr>
        <p:spPr bwMode="auto">
          <a:xfrm>
            <a:off x="5370401" y="36031974"/>
            <a:ext cx="10345650" cy="75752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컬러 센서와 각종 모터들</a:t>
            </a:r>
            <a:endParaRPr lang="ko-KR" altLang="en-US" sz="4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 bwMode="auto">
          <a:xfrm>
            <a:off x="5349737" y="39443337"/>
            <a:ext cx="10345650" cy="75752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PyQt4</a:t>
            </a:r>
            <a:endParaRPr lang="ko-KR" altLang="en-US" sz="4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1569" y="18000356"/>
            <a:ext cx="3909904" cy="25306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5" name="TextBox 64"/>
          <p:cNvSpPr txBox="1"/>
          <p:nvPr/>
        </p:nvSpPr>
        <p:spPr bwMode="auto">
          <a:xfrm>
            <a:off x="-1360715" y="18595261"/>
            <a:ext cx="10345650" cy="168085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5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ko-KR" altLang="en-US" sz="5000" b="1" dirty="0" err="1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부루마블의</a:t>
            </a:r>
            <a:r>
              <a:rPr lang="ko-KR" altLang="en-US" sz="5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5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defTabSz="12403794"/>
            <a:r>
              <a:rPr lang="ko-KR" altLang="en-US" sz="5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불편함</a:t>
            </a:r>
            <a:r>
              <a:rPr lang="en-US" altLang="ko-KR" sz="5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</a:t>
            </a:r>
            <a:r>
              <a:rPr lang="ko-KR" altLang="en-US" sz="5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5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 bwMode="auto">
          <a:xfrm>
            <a:off x="6510779" y="18127381"/>
            <a:ext cx="10345650" cy="26041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algn="l" defTabSz="12403794"/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토지 가격을 찾아 읽고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en-US" altLang="ko-KR" sz="4000" b="1" dirty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 defTabSz="12403794"/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전달하고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pPr algn="l" defTabSz="12403794"/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거스름돈을 계산해서 주고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pPr algn="l" defTabSz="12403794"/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심지어 매번 월급도 챙겨줘야 되고</a:t>
            </a:r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…)</a:t>
            </a:r>
            <a:endParaRPr lang="en-US" altLang="ko-KR" sz="4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 bwMode="auto">
          <a:xfrm>
            <a:off x="545567" y="21526424"/>
            <a:ext cx="10345650" cy="106530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너무나 귀찮고 </a:t>
            </a:r>
            <a:r>
              <a:rPr lang="ko-KR" altLang="en-US" sz="6000" b="1" dirty="0" err="1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번거롭잖아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?!</a:t>
            </a:r>
            <a:endParaRPr lang="ko-KR" altLang="en-US" sz="6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179" y="34355677"/>
            <a:ext cx="5694446" cy="3203126"/>
          </a:xfrm>
          <a:prstGeom prst="rect">
            <a:avLst/>
          </a:prstGeom>
          <a:effectLst>
            <a:outerShdw blurRad="330200" dist="50800" dir="5400000" algn="ctr" rotWithShape="0">
              <a:srgbClr val="000000"/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867" y="34359049"/>
            <a:ext cx="5682454" cy="3196381"/>
          </a:xfrm>
          <a:prstGeom prst="rect">
            <a:avLst/>
          </a:prstGeom>
          <a:effectLst>
            <a:outerShdw blurRad="330200" algn="ctr" rotWithShape="0">
              <a:srgbClr val="000000"/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76" y="28732277"/>
            <a:ext cx="5682455" cy="3216999"/>
          </a:xfrm>
          <a:prstGeom prst="rect">
            <a:avLst/>
          </a:prstGeom>
          <a:blipFill>
            <a:blip r:embed="rId2">
              <a:alphaModFix amt="34000"/>
            </a:blip>
            <a:stretch>
              <a:fillRect/>
            </a:stretch>
          </a:blipFill>
          <a:effectLst>
            <a:outerShdw blurRad="330200" algn="ctr" rotWithShape="0">
              <a:prstClr val="black"/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124" y="28717907"/>
            <a:ext cx="5694446" cy="3210941"/>
          </a:xfrm>
          <a:prstGeom prst="rect">
            <a:avLst/>
          </a:prstGeom>
          <a:effectLst>
            <a:outerShdw blurRad="330200" algn="ctr" rotWithShape="0">
              <a:prstClr val="black"/>
            </a:outerShdw>
          </a:effectLst>
        </p:spPr>
      </p:pic>
      <p:sp>
        <p:nvSpPr>
          <p:cNvPr id="68" name="TextBox 67"/>
          <p:cNvSpPr txBox="1"/>
          <p:nvPr/>
        </p:nvSpPr>
        <p:spPr bwMode="auto">
          <a:xfrm>
            <a:off x="4930355" y="22948577"/>
            <a:ext cx="10345650" cy="106530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자동화하면 되지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6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-735950" y="24299124"/>
            <a:ext cx="14075737" cy="198863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6000" b="1" dirty="0" err="1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부루마블</a:t>
            </a:r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은행 시스템을 편하게 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defTabSz="12403794"/>
            <a:r>
              <a:rPr lang="ko-KR" altLang="en-US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기계로 간단하게</a:t>
            </a:r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6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56" b="94889" l="2500" r="96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075" y="19953724"/>
            <a:ext cx="5131607" cy="3848705"/>
          </a:xfrm>
          <a:prstGeom prst="rect">
            <a:avLst/>
          </a:prstGeom>
          <a:effectLst>
            <a:outerShdw blurRad="330200" algn="ctr" rotWithShape="0">
              <a:srgbClr val="153F3E"/>
            </a:outerShdw>
          </a:effectLst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7" b="100000" l="138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731" y="8730003"/>
            <a:ext cx="4756966" cy="2662196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2833" y1="22889" x2="23833" y2="41556"/>
                        <a14:foregroundMark x1="40500" y1="26222" x2="19500" y2="57111"/>
                        <a14:foregroundMark x1="55667" y1="25333" x2="23833" y2="68222"/>
                        <a14:foregroundMark x1="58500" y1="31556" x2="39000" y2="58222"/>
                        <a14:foregroundMark x1="65167" y1="34889" x2="43000" y2="68222"/>
                        <a14:foregroundMark x1="73667" y1="33778" x2="54833" y2="66444"/>
                        <a14:foregroundMark x1="25167" y1="23111" x2="50167" y2="23778"/>
                        <a14:foregroundMark x1="57000" y1="26000" x2="69833" y2="26222"/>
                        <a14:foregroundMark x1="67500" y1="24444" x2="72333" y2="36222"/>
                        <a14:foregroundMark x1="75333" y1="26222" x2="74000" y2="47778"/>
                        <a14:foregroundMark x1="73333" y1="44889" x2="60000" y2="68889"/>
                        <a14:foregroundMark x1="67167" y1="32667" x2="57333" y2="58444"/>
                        <a14:foregroundMark x1="51167" y1="47778" x2="43500" y2="58667"/>
                        <a14:foregroundMark x1="55833" y1="58222" x2="43833" y2="63333"/>
                        <a14:foregroundMark x1="20667" y1="60889" x2="49333" y2="60444"/>
                        <a14:foregroundMark x1="28500" y1="48667" x2="41167" y2="34222"/>
                        <a14:foregroundMark x1="64833" y1="30222" x2="54167" y2="48889"/>
                        <a14:foregroundMark x1="75000" y1="48444" x2="68500" y2="68889"/>
                        <a14:foregroundMark x1="74500" y1="61333" x2="68833" y2="73333"/>
                        <a14:foregroundMark x1="49333" y1="72000" x2="62167" y2="70889"/>
                        <a14:foregroundMark x1="36833" y1="68889" x2="51833" y2="69556"/>
                        <a14:foregroundMark x1="26667" y1="67111" x2="40500" y2="6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699" y="12191250"/>
            <a:ext cx="4979759" cy="35371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3308" y="28400078"/>
            <a:ext cx="10239269" cy="575958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278" b="89691" l="9653" r="899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639" y="8327217"/>
            <a:ext cx="3075847" cy="2303916"/>
          </a:xfrm>
          <a:prstGeom prst="rect">
            <a:avLst/>
          </a:prstGeom>
          <a:effectLst>
            <a:outerShdw blurRad="330200" algn="ctr" rotWithShape="0">
              <a:srgbClr val="153F3E"/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588" y="11255844"/>
            <a:ext cx="4299386" cy="322454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9412" b="91059" l="10000" r="80781">
                        <a14:foregroundMark x1="28438" y1="14588" x2="29688" y2="14588"/>
                        <a14:foregroundMark x1="31875" y1="14824" x2="32656" y2="15059"/>
                        <a14:foregroundMark x1="44844" y1="15529" x2="46875" y2="15529"/>
                        <a14:foregroundMark x1="47188" y1="15765" x2="48906" y2="16000"/>
                        <a14:foregroundMark x1="47031" y1="15059" x2="48438" y2="15059"/>
                        <a14:backgroundMark x1="25313" y1="40235" x2="25625" y2="64706"/>
                        <a14:backgroundMark x1="67656" y1="34824" x2="67031" y2="57882"/>
                        <a14:backgroundMark x1="66719" y1="70353" x2="66563" y2="74353"/>
                        <a14:backgroundMark x1="39219" y1="14353" x2="52969" y2="14824"/>
                        <a14:backgroundMark x1="28438" y1="14118" x2="29844" y2="14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112" y="15945490"/>
            <a:ext cx="2697303" cy="1791178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869" y="14480384"/>
            <a:ext cx="1943100" cy="2352675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20272064" y="12228580"/>
            <a:ext cx="4953385" cy="2790674"/>
            <a:chOff x="16520959" y="12719309"/>
            <a:chExt cx="5788911" cy="337855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2667" b="97333" l="9778" r="89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1766" y="12719309"/>
              <a:ext cx="2202259" cy="2202259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17279342" y="12940802"/>
              <a:ext cx="2195621" cy="1995063"/>
            </a:xfrm>
            <a:prstGeom prst="roundRect">
              <a:avLst/>
            </a:prstGeom>
            <a:solidFill>
              <a:srgbClr val="92D050">
                <a:alpha val="92000"/>
              </a:srgbClr>
            </a:solidFill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토지</a:t>
              </a:r>
              <a:endParaRPr lang="en-US" altLang="ko-KR" sz="5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5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카드</a:t>
              </a:r>
              <a:endParaRPr lang="ko-KR" altLang="en-US" sz="5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 bwMode="auto">
            <a:xfrm>
              <a:off x="16520959" y="15180756"/>
              <a:ext cx="5788911" cy="91710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lIns="140603" tIns="70301" rIns="140603" bIns="70301" rtlCol="0">
              <a:spAutoFit/>
            </a:bodyPr>
            <a:lstStyle/>
            <a:p>
              <a:pPr defTabSz="12403794"/>
              <a:r>
                <a:rPr lang="ko-KR" altLang="en-US" sz="4000" b="1" dirty="0" smtClean="0">
                  <a:solidFill>
                    <a:schemeClr val="bg1"/>
                  </a:solidFill>
                  <a:effectLst>
                    <a:outerShdw blurRad="165100" sx="102000" sy="102000" algn="ctr" rotWithShape="0">
                      <a:srgbClr val="122E34">
                        <a:alpha val="35000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미리 부착한 바코드 인식</a:t>
              </a:r>
              <a:endParaRPr lang="ko-KR" altLang="en-US" sz="4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6676028" y="16728940"/>
            <a:ext cx="3600000" cy="1800000"/>
            <a:chOff x="37174436" y="3546278"/>
            <a:chExt cx="6408712" cy="3600401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0" b="61647" l="143" r="764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" t="2834" r="26357" b="40239"/>
            <a:stretch/>
          </p:blipFill>
          <p:spPr>
            <a:xfrm>
              <a:off x="37174436" y="3546278"/>
              <a:ext cx="6408712" cy="3600401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0348" y="3978326"/>
              <a:ext cx="4970711" cy="2715016"/>
            </a:xfrm>
            <a:prstGeom prst="rect">
              <a:avLst/>
            </a:prstGeom>
            <a:effectLst>
              <a:outerShdw blurRad="330200" dist="50800" dir="5400000" algn="ctr" rotWithShape="0">
                <a:srgbClr val="000000"/>
              </a:outerShdw>
            </a:effectLst>
          </p:spPr>
        </p:pic>
      </p:grpSp>
      <p:sp>
        <p:nvSpPr>
          <p:cNvPr id="86" name="TextBox 85"/>
          <p:cNvSpPr txBox="1"/>
          <p:nvPr/>
        </p:nvSpPr>
        <p:spPr bwMode="auto">
          <a:xfrm>
            <a:off x="16132032" y="18698578"/>
            <a:ext cx="4531232" cy="60364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3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토지 정보 표시 및 구매</a:t>
            </a:r>
            <a:endParaRPr lang="ko-KR" altLang="en-US" sz="3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8520664" y="20324142"/>
            <a:ext cx="3202873" cy="1990248"/>
            <a:chOff x="22597455" y="18127381"/>
            <a:chExt cx="5031744" cy="4409302"/>
          </a:xfrm>
        </p:grpSpPr>
        <p:sp>
          <p:nvSpPr>
            <p:cNvPr id="85" name="오른쪽 화살표 84"/>
            <p:cNvSpPr/>
            <p:nvPr/>
          </p:nvSpPr>
          <p:spPr>
            <a:xfrm>
              <a:off x="23147694" y="18127381"/>
              <a:ext cx="3945621" cy="1302094"/>
            </a:xfrm>
            <a:prstGeom prst="rightArrow">
              <a:avLst/>
            </a:prstGeom>
            <a:solidFill>
              <a:srgbClr val="FF00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오른쪽 화살표 87"/>
            <p:cNvSpPr/>
            <p:nvPr/>
          </p:nvSpPr>
          <p:spPr>
            <a:xfrm rot="10800000">
              <a:off x="23018846" y="19434644"/>
              <a:ext cx="3945621" cy="1302094"/>
            </a:xfrm>
            <a:prstGeom prst="rightArrow">
              <a:avLst/>
            </a:prstGeom>
            <a:solidFill>
              <a:schemeClr val="tx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 bwMode="auto">
            <a:xfrm>
              <a:off x="22597455" y="21101226"/>
              <a:ext cx="5031744" cy="143545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lIns="140603" tIns="70301" rIns="140603" bIns="70301" rtlCol="0">
              <a:spAutoFit/>
            </a:bodyPr>
            <a:lstStyle/>
            <a:p>
              <a:pPr defTabSz="12403794"/>
              <a:r>
                <a:rPr lang="ko-KR" altLang="en-US" sz="3500" b="1" dirty="0" smtClean="0">
                  <a:solidFill>
                    <a:schemeClr val="bg1"/>
                  </a:solidFill>
                  <a:effectLst>
                    <a:outerShdw blurRad="165100" sx="102000" sy="102000" algn="ctr" rotWithShape="0">
                      <a:srgbClr val="122E34">
                        <a:alpha val="35000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지폐 투입 및 인출</a:t>
              </a:r>
              <a:endParaRPr lang="ko-KR" altLang="en-US" sz="35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131" name="그룹 2130"/>
          <p:cNvGrpSpPr/>
          <p:nvPr/>
        </p:nvGrpSpPr>
        <p:grpSpPr>
          <a:xfrm>
            <a:off x="20122101" y="16747331"/>
            <a:ext cx="4962581" cy="2560840"/>
            <a:chOff x="24237108" y="16747110"/>
            <a:chExt cx="4962581" cy="2560840"/>
          </a:xfrm>
        </p:grpSpPr>
        <p:grpSp>
          <p:nvGrpSpPr>
            <p:cNvPr id="92" name="그룹 91"/>
            <p:cNvGrpSpPr/>
            <p:nvPr/>
          </p:nvGrpSpPr>
          <p:grpSpPr>
            <a:xfrm>
              <a:off x="24985130" y="16747110"/>
              <a:ext cx="3600000" cy="1800000"/>
              <a:chOff x="47448067" y="18895062"/>
              <a:chExt cx="4402808" cy="2228088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0" b="61647" l="143" r="764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4" t="2834" r="26357" b="40239"/>
              <a:stretch/>
            </p:blipFill>
            <p:spPr>
              <a:xfrm>
                <a:off x="47448067" y="18895062"/>
                <a:ext cx="4402808" cy="2228088"/>
              </a:xfrm>
              <a:prstGeom prst="rect">
                <a:avLst/>
              </a:prstGeom>
            </p:spPr>
          </p:pic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90066" y="19148510"/>
                <a:ext cx="3390601" cy="1704691"/>
              </a:xfrm>
              <a:prstGeom prst="rect">
                <a:avLst/>
              </a:prstGeom>
              <a:effectLst>
                <a:outerShdw blurRad="330200" algn="ctr" rotWithShape="0">
                  <a:srgbClr val="000000"/>
                </a:outerShdw>
              </a:effectLst>
            </p:spPr>
          </p:pic>
        </p:grpSp>
        <p:sp>
          <p:nvSpPr>
            <p:cNvPr id="96" name="TextBox 95"/>
            <p:cNvSpPr txBox="1"/>
            <p:nvPr/>
          </p:nvSpPr>
          <p:spPr bwMode="auto">
            <a:xfrm>
              <a:off x="24237108" y="18704310"/>
              <a:ext cx="4962581" cy="60364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lIns="140603" tIns="70301" rIns="140603" bIns="70301" rtlCol="0">
              <a:spAutoFit/>
            </a:bodyPr>
            <a:lstStyle/>
            <a:p>
              <a:pPr defTabSz="12403794"/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165100" sx="102000" sy="102000" algn="ctr" rotWithShape="0">
                      <a:srgbClr val="122E34">
                        <a:alpha val="35000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파산 처리 혹은 재산 청산</a:t>
              </a:r>
              <a:endParaRPr lang="ko-KR" altLang="en-US" sz="3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98" name="꺾인 연결선 97"/>
          <p:cNvCxnSpPr/>
          <p:nvPr/>
        </p:nvCxnSpPr>
        <p:spPr>
          <a:xfrm rot="5400000">
            <a:off x="18942333" y="14514352"/>
            <a:ext cx="1687508" cy="2620118"/>
          </a:xfrm>
          <a:prstGeom prst="bentConnector3">
            <a:avLst>
              <a:gd name="adj1" fmla="val 50000"/>
            </a:avLst>
          </a:prstGeom>
          <a:ln w="146050">
            <a:solidFill>
              <a:srgbClr val="2C3082"/>
            </a:solidFill>
            <a:tailEnd type="triangle"/>
          </a:ln>
          <a:effectLst>
            <a:outerShdw blurRad="88900" algn="ctr" rotWithShape="0">
              <a:srgbClr val="4B3CA2">
                <a:alpha val="8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 bwMode="auto">
          <a:xfrm>
            <a:off x="23235681" y="14286631"/>
            <a:ext cx="1817347" cy="83094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endParaRPr lang="ko-KR" altLang="en-US" sz="8000" b="1" dirty="0" err="1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17222162" y="14654366"/>
            <a:ext cx="2569009" cy="106530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3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주인이 없거나 자신 것이면</a:t>
            </a:r>
            <a:endParaRPr lang="ko-KR" altLang="en-US" sz="3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2146083" y="15997611"/>
            <a:ext cx="2923089" cy="75752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벌금을 낼 자산이 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defTabSz="12403794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부족하다면</a:t>
            </a:r>
            <a:endParaRPr lang="ko-KR" altLang="en-US" sz="2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 bwMode="auto">
          <a:xfrm>
            <a:off x="23194352" y="14055808"/>
            <a:ext cx="2442120" cy="98562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endParaRPr lang="ko-KR" altLang="en-US" sz="8000" b="1" dirty="0" err="1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1" name="꺾인 연결선 120"/>
          <p:cNvCxnSpPr/>
          <p:nvPr/>
        </p:nvCxnSpPr>
        <p:spPr>
          <a:xfrm rot="16200000" flipH="1">
            <a:off x="17193781" y="19783724"/>
            <a:ext cx="1363966" cy="1186434"/>
          </a:xfrm>
          <a:prstGeom prst="bentConnector2">
            <a:avLst/>
          </a:prstGeom>
          <a:ln w="146050">
            <a:solidFill>
              <a:srgbClr val="2C3082">
                <a:alpha val="85000"/>
              </a:srgbClr>
            </a:solidFill>
            <a:tailEnd type="triangle"/>
          </a:ln>
          <a:effectLst>
            <a:outerShdw blurRad="88900" algn="ctr" rotWithShape="0">
              <a:srgbClr val="4B3CA2">
                <a:alpha val="8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0" name="그룹 2129"/>
          <p:cNvGrpSpPr/>
          <p:nvPr/>
        </p:nvGrpSpPr>
        <p:grpSpPr>
          <a:xfrm>
            <a:off x="24292375" y="16751664"/>
            <a:ext cx="5157490" cy="2555396"/>
            <a:chOff x="20122282" y="16730616"/>
            <a:chExt cx="5157490" cy="2555396"/>
          </a:xfrm>
        </p:grpSpPr>
        <p:grpSp>
          <p:nvGrpSpPr>
            <p:cNvPr id="2117" name="그룹 2116"/>
            <p:cNvGrpSpPr/>
            <p:nvPr/>
          </p:nvGrpSpPr>
          <p:grpSpPr>
            <a:xfrm>
              <a:off x="20901027" y="16730616"/>
              <a:ext cx="3600000" cy="1798324"/>
              <a:chOff x="23264311" y="17459975"/>
              <a:chExt cx="4402808" cy="2228089"/>
            </a:xfrm>
          </p:grpSpPr>
          <p:pic>
            <p:nvPicPr>
              <p:cNvPr id="134" name="그림 133"/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0" b="61647" l="143" r="7642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4" t="2834" r="26357" b="40239"/>
              <a:stretch/>
            </p:blipFill>
            <p:spPr>
              <a:xfrm>
                <a:off x="23264311" y="17459975"/>
                <a:ext cx="4402808" cy="2228089"/>
              </a:xfrm>
              <a:prstGeom prst="rect">
                <a:avLst/>
              </a:prstGeom>
            </p:spPr>
          </p:pic>
          <p:pic>
            <p:nvPicPr>
              <p:cNvPr id="2116" name="그림 2115"/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736647" y="17711686"/>
                <a:ext cx="3428675" cy="1709846"/>
              </a:xfrm>
              <a:prstGeom prst="rect">
                <a:avLst/>
              </a:prstGeom>
            </p:spPr>
          </p:pic>
        </p:grpSp>
        <p:sp>
          <p:nvSpPr>
            <p:cNvPr id="148" name="TextBox 147"/>
            <p:cNvSpPr txBox="1"/>
            <p:nvPr/>
          </p:nvSpPr>
          <p:spPr bwMode="auto">
            <a:xfrm>
              <a:off x="20122282" y="18682372"/>
              <a:ext cx="5157490" cy="60364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lIns="140603" tIns="70301" rIns="140603" bIns="70301" rtlCol="0">
              <a:spAutoFit/>
            </a:bodyPr>
            <a:lstStyle/>
            <a:p>
              <a:pPr defTabSz="12403794"/>
              <a:r>
                <a:rPr lang="ko-KR" altLang="en-US" sz="3000" b="1" dirty="0" smtClean="0">
                  <a:solidFill>
                    <a:schemeClr val="bg1"/>
                  </a:solidFill>
                  <a:effectLst>
                    <a:outerShdw blurRad="165100" sx="102000" sy="102000" algn="ctr" rotWithShape="0">
                      <a:srgbClr val="122E34">
                        <a:alpha val="35000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벌금 납부</a:t>
              </a:r>
              <a:endParaRPr lang="ko-KR" altLang="en-US" sz="3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139" name="아래쪽 화살표 2138"/>
          <p:cNvSpPr/>
          <p:nvPr/>
        </p:nvSpPr>
        <p:spPr>
          <a:xfrm>
            <a:off x="22477247" y="14979566"/>
            <a:ext cx="343367" cy="1578813"/>
          </a:xfrm>
          <a:prstGeom prst="downArrow">
            <a:avLst/>
          </a:prstGeom>
          <a:solidFill>
            <a:srgbClr val="2C3082">
              <a:alpha val="85000"/>
            </a:srgbClr>
          </a:solidFill>
          <a:ln>
            <a:noFill/>
          </a:ln>
          <a:effectLst>
            <a:outerShdw blurRad="88900" algn="ctr" rotWithShape="0">
              <a:srgbClr val="4B3CA2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2" name="TextBox 2141"/>
          <p:cNvSpPr txBox="1"/>
          <p:nvPr/>
        </p:nvSpPr>
        <p:spPr bwMode="auto">
          <a:xfrm>
            <a:off x="20518617" y="14083533"/>
            <a:ext cx="1155057" cy="9578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endParaRPr lang="ko-KR" altLang="en-US" sz="8000" b="1" dirty="0" err="1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4" name="TextBox 163"/>
          <p:cNvSpPr txBox="1"/>
          <p:nvPr/>
        </p:nvSpPr>
        <p:spPr bwMode="auto">
          <a:xfrm>
            <a:off x="22202717" y="14151048"/>
            <a:ext cx="1155057" cy="9578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endParaRPr lang="ko-KR" altLang="en-US" sz="8000" b="1" dirty="0" err="1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5" name="TextBox 164"/>
          <p:cNvSpPr txBox="1"/>
          <p:nvPr/>
        </p:nvSpPr>
        <p:spPr bwMode="auto">
          <a:xfrm>
            <a:off x="23757385" y="14151047"/>
            <a:ext cx="1155057" cy="95789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endParaRPr lang="ko-KR" altLang="en-US" sz="8000" b="1" dirty="0" err="1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6" name="꺾인 연결선 165"/>
          <p:cNvCxnSpPr/>
          <p:nvPr/>
        </p:nvCxnSpPr>
        <p:spPr>
          <a:xfrm rot="16200000" flipH="1">
            <a:off x="24788150" y="14606828"/>
            <a:ext cx="1710232" cy="2455708"/>
          </a:xfrm>
          <a:prstGeom prst="bentConnector3">
            <a:avLst>
              <a:gd name="adj1" fmla="val 50000"/>
            </a:avLst>
          </a:prstGeom>
          <a:ln w="146050">
            <a:solidFill>
              <a:srgbClr val="2C3082">
                <a:alpha val="84706"/>
              </a:srgbClr>
            </a:solidFill>
            <a:tailEnd type="triangle"/>
          </a:ln>
          <a:effectLst>
            <a:outerShdw blurRad="88900" algn="ctr" rotWithShape="0">
              <a:srgbClr val="4B3CA2">
                <a:alpha val="8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 bwMode="auto">
          <a:xfrm>
            <a:off x="25697825" y="14722333"/>
            <a:ext cx="2923089" cy="106530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3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플레이어의 </a:t>
            </a:r>
            <a:endParaRPr lang="en-US" altLang="ko-KR" sz="3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defTabSz="12403794"/>
            <a:r>
              <a:rPr lang="ko-KR" altLang="en-US" sz="30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땅이라면</a:t>
            </a:r>
            <a:endParaRPr lang="ko-KR" altLang="en-US" sz="30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73" name="꺾인 연결선 172"/>
          <p:cNvCxnSpPr/>
          <p:nvPr/>
        </p:nvCxnSpPr>
        <p:spPr>
          <a:xfrm rot="5400000">
            <a:off x="21842371" y="19528991"/>
            <a:ext cx="1463511" cy="1596355"/>
          </a:xfrm>
          <a:prstGeom prst="bentConnector2">
            <a:avLst/>
          </a:prstGeom>
          <a:ln w="146050">
            <a:solidFill>
              <a:srgbClr val="2C3082">
                <a:alpha val="85000"/>
              </a:srgbClr>
            </a:solidFill>
            <a:tailEnd type="triangle"/>
          </a:ln>
          <a:effectLst>
            <a:outerShdw blurRad="88900" algn="ctr" rotWithShape="0">
              <a:srgbClr val="4B3CA2">
                <a:alpha val="8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3" name="아래쪽 화살표 2172"/>
          <p:cNvSpPr/>
          <p:nvPr/>
        </p:nvSpPr>
        <p:spPr>
          <a:xfrm>
            <a:off x="26679272" y="19321336"/>
            <a:ext cx="415802" cy="811898"/>
          </a:xfrm>
          <a:prstGeom prst="downArrow">
            <a:avLst/>
          </a:prstGeom>
          <a:solidFill>
            <a:srgbClr val="2C3082">
              <a:alpha val="85000"/>
            </a:srgbClr>
          </a:solidFill>
          <a:ln>
            <a:noFill/>
          </a:ln>
          <a:effectLst>
            <a:outerShdw blurRad="88900" algn="ctr" rotWithShape="0">
              <a:srgbClr val="4B3CA2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75" name="그림 217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7952" y="20250571"/>
            <a:ext cx="1516677" cy="1397621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932" y="19930470"/>
            <a:ext cx="2552812" cy="1818878"/>
          </a:xfrm>
          <a:prstGeom prst="rect">
            <a:avLst/>
          </a:prstGeom>
          <a:effectLst>
            <a:outerShdw blurRad="88900" sx="104000" sy="104000" algn="ctr" rotWithShape="0">
              <a:schemeClr val="bg1"/>
            </a:outerShdw>
          </a:effectLst>
        </p:spPr>
      </p:pic>
      <p:sp>
        <p:nvSpPr>
          <p:cNvPr id="200" name="TextBox 199"/>
          <p:cNvSpPr txBox="1"/>
          <p:nvPr/>
        </p:nvSpPr>
        <p:spPr bwMode="auto">
          <a:xfrm>
            <a:off x="25321560" y="21820942"/>
            <a:ext cx="3202873" cy="68058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lIns="140603" tIns="70301" rIns="140603" bIns="70301" rtlCol="0">
            <a:spAutoFit/>
          </a:bodyPr>
          <a:lstStyle/>
          <a:p>
            <a:pPr defTabSz="12403794"/>
            <a:r>
              <a:rPr lang="ko-KR" altLang="en-US" sz="3500" b="1" dirty="0" smtClean="0">
                <a:solidFill>
                  <a:schemeClr val="bg1"/>
                </a:solidFill>
                <a:effectLst>
                  <a:outerShdw blurRad="165100" sx="102000" sy="102000" algn="ctr" rotWithShape="0">
                    <a:srgbClr val="122E34">
                      <a:alpha val="35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벌금 전달</a:t>
            </a:r>
            <a:endParaRPr lang="ko-KR" altLang="en-US" sz="3500" b="1" dirty="0" smtClean="0">
              <a:solidFill>
                <a:schemeClr val="bg1"/>
              </a:solidFill>
              <a:effectLst>
                <a:outerShdw blurRad="165100" sx="102000" sy="102000" algn="ctr" rotWithShape="0">
                  <a:srgbClr val="122E34">
                    <a:alpha val="35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 w="38100">
          <a:noFill/>
          <a:miter lim="800000"/>
          <a:headEnd/>
          <a:tailEnd/>
        </a:ln>
        <a:effectLst/>
      </a:spPr>
      <a:bodyPr wrap="square" lIns="140603" tIns="70301" rIns="140603" bIns="70301">
        <a:spAutoFit/>
      </a:bodyPr>
      <a:lstStyle>
        <a:defPPr defTabSz="12403794">
          <a:defRPr sz="8000" b="1" dirty="0" err="1" smtClean="0">
            <a:solidFill>
              <a:schemeClr val="bg1"/>
            </a:solidFill>
            <a:effectLst>
              <a:outerShdw blurRad="165100" sx="102000" sy="102000" algn="ctr" rotWithShape="0">
                <a:srgbClr val="122E34">
                  <a:alpha val="35000"/>
                </a:srgbClr>
              </a:outerShdw>
            </a:effectLst>
            <a:latin typeface="배달의민족 주아" panose="02020603020101020101" pitchFamily="18" charset="-127"/>
            <a:ea typeface="배달의민족 주아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2794</TotalTime>
  <Words>134</Words>
  <Application>Microsoft Office PowerPoint</Application>
  <PresentationFormat>사용자 지정</PresentationFormat>
  <Paragraphs>44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HY엽서M</vt:lpstr>
      <vt:lpstr>굴림</vt:lpstr>
      <vt:lpstr>나눔바른고딕</vt:lpstr>
      <vt:lpstr>맑은 고딕</vt:lpstr>
      <vt:lpstr>배달의민족 주아</vt:lpstr>
      <vt:lpstr>산돌고딕 M</vt:lpstr>
      <vt:lpstr>Arial</vt:lpstr>
      <vt:lpstr>Office 테마</vt:lpstr>
      <vt:lpstr>PowerPoint 프레젠테이션</vt:lpstr>
    </vt:vector>
  </TitlesOfParts>
  <Company>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최한실</dc:creator>
  <cp:lastModifiedBy>송근재</cp:lastModifiedBy>
  <cp:revision>149</cp:revision>
  <dcterms:created xsi:type="dcterms:W3CDTF">2003-10-29T02:34:34Z</dcterms:created>
  <dcterms:modified xsi:type="dcterms:W3CDTF">2017-10-22T14:34:03Z</dcterms:modified>
</cp:coreProperties>
</file>